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75AA6-3DFA-4525-A62B-38AEA811B5E8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45FB2-E076-48DC-84B5-67892D9EE8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9603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75AA6-3DFA-4525-A62B-38AEA811B5E8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45FB2-E076-48DC-84B5-67892D9EE8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7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75AA6-3DFA-4525-A62B-38AEA811B5E8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45FB2-E076-48DC-84B5-67892D9EE8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7356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75AA6-3DFA-4525-A62B-38AEA811B5E8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45FB2-E076-48DC-84B5-67892D9EE8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6908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75AA6-3DFA-4525-A62B-38AEA811B5E8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45FB2-E076-48DC-84B5-67892D9EE8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02127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75AA6-3DFA-4525-A62B-38AEA811B5E8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45FB2-E076-48DC-84B5-67892D9EE8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183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75AA6-3DFA-4525-A62B-38AEA811B5E8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45FB2-E076-48DC-84B5-67892D9EE8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6288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75AA6-3DFA-4525-A62B-38AEA811B5E8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45FB2-E076-48DC-84B5-67892D9EE8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56837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75AA6-3DFA-4525-A62B-38AEA811B5E8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45FB2-E076-48DC-84B5-67892D9EE8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65164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75AA6-3DFA-4525-A62B-38AEA811B5E8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45FB2-E076-48DC-84B5-67892D9EE8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5670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75AA6-3DFA-4525-A62B-38AEA811B5E8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45FB2-E076-48DC-84B5-67892D9EE8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6358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575AA6-3DFA-4525-A62B-38AEA811B5E8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245FB2-E076-48DC-84B5-67892D9EE8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10974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60438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en-US" dirty="0" err="1" smtClean="0">
                <a:solidFill>
                  <a:srgbClr val="FF0000"/>
                </a:solidFill>
              </a:rPr>
              <a:t>Nombre</a:t>
            </a:r>
            <a:r>
              <a:rPr lang="en-US" altLang="en-US" dirty="0" smtClean="0">
                <a:solidFill>
                  <a:srgbClr val="FF0000"/>
                </a:solidFill>
              </a:rPr>
              <a:t> _____________                </a:t>
            </a:r>
            <a:r>
              <a:rPr lang="en-US" altLang="en-US" dirty="0" err="1" smtClean="0">
                <a:solidFill>
                  <a:srgbClr val="FF0000"/>
                </a:solidFill>
              </a:rPr>
              <a:t>Clase</a:t>
            </a:r>
            <a:r>
              <a:rPr lang="en-US" altLang="en-US" dirty="0" smtClean="0">
                <a:solidFill>
                  <a:srgbClr val="FF0000"/>
                </a:solidFill>
              </a:rPr>
              <a:t> 702</a:t>
            </a:r>
            <a:br>
              <a:rPr lang="en-US" altLang="en-US" dirty="0" smtClean="0">
                <a:solidFill>
                  <a:srgbClr val="FF0000"/>
                </a:solidFill>
              </a:rPr>
            </a:br>
            <a:r>
              <a:rPr lang="en-US" altLang="en-US" dirty="0" err="1" smtClean="0">
                <a:solidFill>
                  <a:srgbClr val="FF0000"/>
                </a:solidFill>
              </a:rPr>
              <a:t>Fecha</a:t>
            </a:r>
            <a:r>
              <a:rPr lang="en-US" altLang="en-US" dirty="0" smtClean="0">
                <a:solidFill>
                  <a:srgbClr val="FF0000"/>
                </a:solidFill>
              </a:rPr>
              <a:t> ___________      </a:t>
            </a:r>
            <a:r>
              <a:rPr lang="en-US" altLang="en-US" i="1" dirty="0" smtClean="0">
                <a:solidFill>
                  <a:srgbClr val="FF0000"/>
                </a:solidFill>
              </a:rPr>
              <a:t>Act. </a:t>
            </a:r>
            <a:r>
              <a:rPr lang="en-US" altLang="en-US" i="1" dirty="0" err="1" smtClean="0">
                <a:solidFill>
                  <a:srgbClr val="FF0000"/>
                </a:solidFill>
              </a:rPr>
              <a:t>Inicial</a:t>
            </a:r>
            <a:r>
              <a:rPr lang="en-US" altLang="en-US" i="1" dirty="0" smtClean="0">
                <a:solidFill>
                  <a:srgbClr val="FF0000"/>
                </a:solidFill>
              </a:rPr>
              <a:t>: Prop. 71</a:t>
            </a:r>
            <a:endParaRPr lang="en-US" altLang="en-US" i="1" dirty="0">
              <a:solidFill>
                <a:srgbClr val="FF0000"/>
              </a:solidFill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914400"/>
            <a:ext cx="9067800" cy="59436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None/>
            </a:pPr>
            <a:endParaRPr lang="es-ES_tradnl" altLang="en-US" sz="2800" dirty="0" smtClean="0">
              <a:solidFill>
                <a:srgbClr val="FF0000"/>
              </a:solidFill>
            </a:endParaRP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800" dirty="0" smtClean="0">
                <a:solidFill>
                  <a:srgbClr val="FF0000"/>
                </a:solidFill>
              </a:rPr>
              <a:t>D</a:t>
            </a:r>
            <a:r>
              <a:rPr lang="es-ES_tradnl" altLang="en-US" sz="2800" dirty="0">
                <a:solidFill>
                  <a:srgbClr val="FF0000"/>
                </a:solidFill>
              </a:rPr>
              <a:t>.</a:t>
            </a:r>
            <a:r>
              <a:rPr lang="es-ES_tradnl" altLang="en-US" sz="2800" dirty="0"/>
              <a:t> </a:t>
            </a:r>
            <a:r>
              <a:rPr lang="es-ES_tradnl" altLang="en-US" sz="2800" dirty="0" err="1"/>
              <a:t>Put</a:t>
            </a:r>
            <a:r>
              <a:rPr lang="es-ES_tradnl" altLang="en-US" sz="2800" dirty="0"/>
              <a:t> </a:t>
            </a:r>
            <a:r>
              <a:rPr lang="es-ES_tradnl" altLang="en-US" sz="2800" dirty="0" smtClean="0"/>
              <a:t>in </a:t>
            </a:r>
            <a:r>
              <a:rPr lang="es-ES_tradnl" altLang="en-US" sz="2800" dirty="0" err="1" smtClean="0"/>
              <a:t>chronological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/>
              <a:t>order</a:t>
            </a:r>
            <a:r>
              <a:rPr lang="es-ES_tradnl" altLang="en-US" sz="2800" dirty="0"/>
              <a:t>: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/>
              <a:t>____		a. Lee el menú.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/>
              <a:t>____		b. Anita va al café.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/>
              <a:t>____		c. Da su orden al mesero.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/>
              <a:t>____		d. Abre el menú.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/>
              <a:t>____		e. Busca una mesa libre.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/>
              <a:t>____		f. El mesero escribe la orden.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/>
              <a:t>____		g. Anita come.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/>
              <a:t>____		h. Anita paga su cuenta.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/>
              <a:t>____		i. Anita desea su cuenta.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/>
              <a:t>____		j. El mesero da la cuenta a Anita.</a:t>
            </a:r>
          </a:p>
        </p:txBody>
      </p:sp>
    </p:spTree>
    <p:extLst>
      <p:ext uri="{BB962C8B-B14F-4D97-AF65-F5344CB8AC3E}">
        <p14:creationId xmlns:p14="http://schemas.microsoft.com/office/powerpoint/2010/main" val="1266606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152400"/>
            <a:ext cx="8991600" cy="6629400"/>
          </a:xfrm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E.</a:t>
            </a:r>
            <a:r>
              <a:rPr lang="es-ES_tradnl" altLang="en-US" dirty="0"/>
              <a:t> Complete </a:t>
            </a:r>
            <a:r>
              <a:rPr lang="es-ES_tradnl" altLang="en-US" dirty="0" err="1"/>
              <a:t>the</a:t>
            </a:r>
            <a:r>
              <a:rPr lang="es-ES_tradnl" altLang="en-US" dirty="0"/>
              <a:t> </a:t>
            </a:r>
            <a:r>
              <a:rPr lang="es-ES_tradnl" altLang="en-US" dirty="0" err="1"/>
              <a:t>conversation</a:t>
            </a:r>
            <a:r>
              <a:rPr lang="es-ES_tradnl" altLang="en-US" dirty="0"/>
              <a:t>.</a:t>
            </a:r>
          </a:p>
          <a:p>
            <a:pPr>
              <a:buFontTx/>
              <a:buNone/>
            </a:pPr>
            <a:r>
              <a:rPr lang="es-ES_tradnl" altLang="en-US" dirty="0"/>
              <a:t>En el café</a:t>
            </a:r>
          </a:p>
          <a:p>
            <a:pPr>
              <a:buFontTx/>
              <a:buNone/>
            </a:pPr>
            <a:r>
              <a:rPr lang="es-ES_tradnl" altLang="en-US" dirty="0">
                <a:solidFill>
                  <a:srgbClr val="008000"/>
                </a:solidFill>
              </a:rPr>
              <a:t>Mesero:</a:t>
            </a:r>
            <a:r>
              <a:rPr lang="es-ES_tradnl" altLang="en-US" dirty="0"/>
              <a:t>    Si, señores, ¿Qué _______ ustedes?</a:t>
            </a:r>
          </a:p>
          <a:p>
            <a:pPr>
              <a:buFontTx/>
              <a:buNone/>
            </a:pPr>
            <a:r>
              <a:rPr lang="es-ES_tradnl" altLang="en-US" dirty="0">
                <a:solidFill>
                  <a:srgbClr val="008000"/>
                </a:solidFill>
              </a:rPr>
              <a:t>Anita:	 </a:t>
            </a:r>
            <a:r>
              <a:rPr lang="es-ES_tradnl" altLang="en-US" dirty="0"/>
              <a:t>¿Tiene usted un ________?</a:t>
            </a:r>
          </a:p>
          <a:p>
            <a:pPr>
              <a:buFontTx/>
              <a:buNone/>
            </a:pPr>
            <a:r>
              <a:rPr lang="es-ES_tradnl" altLang="en-US" dirty="0">
                <a:solidFill>
                  <a:srgbClr val="008000"/>
                </a:solidFill>
              </a:rPr>
              <a:t>Tomas:	</a:t>
            </a:r>
            <a:r>
              <a:rPr lang="es-ES_tradnl" altLang="en-US" dirty="0"/>
              <a:t>Yo tengo sed. Deseo _____________.</a:t>
            </a:r>
          </a:p>
          <a:p>
            <a:pPr>
              <a:buFontTx/>
              <a:buNone/>
            </a:pPr>
            <a:r>
              <a:rPr lang="es-ES_tradnl" altLang="en-US" dirty="0">
                <a:solidFill>
                  <a:srgbClr val="008000"/>
                </a:solidFill>
              </a:rPr>
              <a:t>Anita: 	</a:t>
            </a:r>
            <a:r>
              <a:rPr lang="es-ES_tradnl" altLang="en-US" dirty="0"/>
              <a:t>Y yo tengo hambre. Deseo _________</a:t>
            </a:r>
          </a:p>
          <a:p>
            <a:pPr>
              <a:buFontTx/>
              <a:buNone/>
            </a:pPr>
            <a:r>
              <a:rPr lang="es-ES_tradnl" altLang="en-US" dirty="0"/>
              <a:t>			(Tomas toma _____________ y Anita</a:t>
            </a:r>
          </a:p>
          <a:p>
            <a:pPr>
              <a:buFontTx/>
              <a:buNone/>
            </a:pPr>
            <a:r>
              <a:rPr lang="es-ES_tradnl" altLang="en-US" dirty="0"/>
              <a:t>			toma _____________.)</a:t>
            </a:r>
          </a:p>
          <a:p>
            <a:pPr>
              <a:buFontTx/>
              <a:buNone/>
            </a:pPr>
            <a:r>
              <a:rPr lang="es-ES_tradnl" altLang="en-US" dirty="0"/>
              <a:t>			(</a:t>
            </a:r>
            <a:r>
              <a:rPr lang="es-ES_tradnl" altLang="en-US" i="1" dirty="0"/>
              <a:t>Después</a:t>
            </a:r>
            <a:r>
              <a:rPr lang="es-ES_tradnl" altLang="en-US" dirty="0"/>
              <a:t>)</a:t>
            </a:r>
          </a:p>
          <a:p>
            <a:pPr>
              <a:buFontTx/>
              <a:buNone/>
            </a:pPr>
            <a:r>
              <a:rPr lang="es-ES_tradnl" altLang="en-US" dirty="0">
                <a:solidFill>
                  <a:srgbClr val="008000"/>
                </a:solidFill>
              </a:rPr>
              <a:t>Tomas:	</a:t>
            </a:r>
            <a:r>
              <a:rPr lang="es-ES_tradnl" altLang="en-US" dirty="0"/>
              <a:t>Mesero, la ___________, por favor. Deseo </a:t>
            </a:r>
          </a:p>
          <a:p>
            <a:pPr>
              <a:buFontTx/>
              <a:buNone/>
            </a:pPr>
            <a:r>
              <a:rPr lang="es-ES_tradnl" altLang="en-US" dirty="0"/>
              <a:t>			pagar.</a:t>
            </a:r>
            <a:endParaRPr lang="es-ES_tradnl" altLang="en-US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2963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34</Words>
  <Application>Microsoft Office PowerPoint</Application>
  <PresentationFormat>On-screen Show (4:3)</PresentationFormat>
  <Paragraphs>24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Nombre _____________                Clase 702 Fecha ___________      Act. Inicial: Prop. 71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Nombre _____________                Clase 702 Fecha ___________      Act. Inicial: Prop. 71</dc:title>
  <dc:creator>Helen Zumaeta</dc:creator>
  <cp:lastModifiedBy>Helen Zumaeta</cp:lastModifiedBy>
  <cp:revision>1</cp:revision>
  <dcterms:created xsi:type="dcterms:W3CDTF">2014-04-10T17:58:00Z</dcterms:created>
  <dcterms:modified xsi:type="dcterms:W3CDTF">2014-04-10T18:01:39Z</dcterms:modified>
</cp:coreProperties>
</file>